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4" r:id="rId4"/>
    <p:sldId id="262" r:id="rId5"/>
    <p:sldId id="258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Jensen" userId="6b10a71d-399d-4c99-92cc-04b1ac0771f0" providerId="ADAL" clId="{27D81E27-62E0-4BFF-8D51-7292FEB6BB03}"/>
    <pc:docChg chg="delSld">
      <pc:chgData name="Mary Jensen" userId="6b10a71d-399d-4c99-92cc-04b1ac0771f0" providerId="ADAL" clId="{27D81E27-62E0-4BFF-8D51-7292FEB6BB03}" dt="2021-02-11T20:12:55.894" v="0" actId="2696"/>
      <pc:docMkLst>
        <pc:docMk/>
      </pc:docMkLst>
      <pc:sldChg chg="del">
        <pc:chgData name="Mary Jensen" userId="6b10a71d-399d-4c99-92cc-04b1ac0771f0" providerId="ADAL" clId="{27D81E27-62E0-4BFF-8D51-7292FEB6BB03}" dt="2021-02-11T20:12:55.894" v="0" actId="2696"/>
        <pc:sldMkLst>
          <pc:docMk/>
          <pc:sldMk cId="1224100585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4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2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9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87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Title 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1280A-E63D-41B0-856A-93064F3B2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6" r="31632" b="2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34BA-FBB9-45B7-91AB-0C3793D4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ix?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98EE54-ACD7-464C-BFEF-6F1ACB0D4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858" y="1489385"/>
            <a:ext cx="8789845" cy="4944288"/>
          </a:xfrm>
        </p:spPr>
      </p:pic>
    </p:spTree>
    <p:extLst>
      <p:ext uri="{BB962C8B-B14F-4D97-AF65-F5344CB8AC3E}">
        <p14:creationId xmlns:p14="http://schemas.microsoft.com/office/powerpoint/2010/main" val="206886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EA7D6B4-4FDF-4CA5-8B46-01C06054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50" y="771166"/>
            <a:ext cx="9099394" cy="51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0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45467034-804F-4089-9FA1-4D9CFF02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42" y="994888"/>
            <a:ext cx="8839198" cy="49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7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12B206-25E9-4F8B-AED7-8353BA62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42A6D3-8DB2-4EE4-B19A-4C40D070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366826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2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849099"/>
            <a:ext cx="3027816" cy="100445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17EC8A-C2D6-44A0-B1CA-346B758E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95894"/>
            <a:ext cx="9144000" cy="1043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Harassment vs. assault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9F1C1E-CCC5-46C3-8982-0C9972220C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919743"/>
            <a:ext cx="5388261" cy="3030896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5A4B6F-D1B8-4590-BC94-A29F68A14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6992" y="933214"/>
            <a:ext cx="5388261" cy="300395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4849098"/>
            <a:ext cx="339224" cy="20089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65CFDB-63A4-4033-A10B-8444138F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2420" y="4849097"/>
            <a:ext cx="3309580" cy="1382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6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2D23EF01-5C9E-4B1E-85FE-E230C5BC9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BA459F28-64F7-40E9-809D-E4FDC5A4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EFD94027-0273-4AF2-87C2-49EB6D65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69478" y="0"/>
            <a:ext cx="10222521" cy="59787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94870472-9E8A-42D0-BDA3-B312F4C72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627833"/>
            <a:ext cx="2512088" cy="52301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E7FDDA27-9BF1-44E7-8DD4-975622B9B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0"/>
            <a:ext cx="803867" cy="558688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BD280D8D-93BB-4BD4-86DA-25993A4B5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01284" y="5938576"/>
            <a:ext cx="5690716" cy="9194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EC981-EB48-4A49-88DF-0A6DB2EC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209125" y="1392865"/>
            <a:ext cx="1982876" cy="546513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BFF75F-844B-447A-A83D-D0B0D8517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093759" y="2"/>
            <a:ext cx="3098240" cy="3428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7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EE1A4-BFA3-4139-8489-8B1086FF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dirty="0"/>
              <a:t>Investigator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51C55C2-B845-4DA6-9439-1771A2A84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295" y="1451673"/>
            <a:ext cx="9536483" cy="5403655"/>
          </a:xfrm>
        </p:spPr>
      </p:pic>
    </p:spTree>
    <p:extLst>
      <p:ext uri="{BB962C8B-B14F-4D97-AF65-F5344CB8AC3E}">
        <p14:creationId xmlns:p14="http://schemas.microsoft.com/office/powerpoint/2010/main" val="107568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C5AA4-774F-4631-A7B2-8FCF717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en-US" dirty="0"/>
              <a:t>Decision maker</a:t>
            </a:r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DFE4FB4F-6557-424B-8C9D-8F8BA6B40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124" y="1591383"/>
            <a:ext cx="9048873" cy="5158131"/>
          </a:xfrm>
        </p:spPr>
      </p:pic>
    </p:spTree>
    <p:extLst>
      <p:ext uri="{BB962C8B-B14F-4D97-AF65-F5344CB8AC3E}">
        <p14:creationId xmlns:p14="http://schemas.microsoft.com/office/powerpoint/2010/main" val="298393890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2F0F3"/>
      </a:lt2>
      <a:accent1>
        <a:srgbClr val="6BB220"/>
      </a:accent1>
      <a:accent2>
        <a:srgbClr val="9EA812"/>
      </a:accent2>
      <a:accent3>
        <a:srgbClr val="D39625"/>
      </a:accent3>
      <a:accent4>
        <a:srgbClr val="D54417"/>
      </a:accent4>
      <a:accent5>
        <a:srgbClr val="E7294B"/>
      </a:accent5>
      <a:accent6>
        <a:srgbClr val="D51789"/>
      </a:accent6>
      <a:hlink>
        <a:srgbClr val="C04345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14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Univers Condensed Light</vt:lpstr>
      <vt:lpstr>Walbaum Display Light</vt:lpstr>
      <vt:lpstr>AngleLinesVTI</vt:lpstr>
      <vt:lpstr>Title ix</vt:lpstr>
      <vt:lpstr>What is title ix?</vt:lpstr>
      <vt:lpstr>PowerPoint Presentation</vt:lpstr>
      <vt:lpstr>PowerPoint Presentation</vt:lpstr>
      <vt:lpstr>Harassment vs. assault</vt:lpstr>
      <vt:lpstr>PowerPoint Presentation</vt:lpstr>
      <vt:lpstr>Investigator</vt:lpstr>
      <vt:lpstr>Decision maker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Jensen</dc:creator>
  <cp:lastModifiedBy>Mary Jensen</cp:lastModifiedBy>
  <cp:revision>61</cp:revision>
  <dcterms:created xsi:type="dcterms:W3CDTF">2021-01-07T21:07:03Z</dcterms:created>
  <dcterms:modified xsi:type="dcterms:W3CDTF">2021-02-11T20:13:12Z</dcterms:modified>
</cp:coreProperties>
</file>